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258" r:id="rId2"/>
    <p:sldId id="262" r:id="rId3"/>
    <p:sldId id="261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5B"/>
    <a:srgbClr val="B88E52"/>
    <a:srgbClr val="FDE4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2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42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09E1E4-C616-43F9-854B-4BD6AB2E3205}" type="datetimeFigureOut">
              <a:rPr lang="en-US" smtClean="0"/>
              <a:t>1/18/24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60BF2F-82B7-4E88-A3FD-89C1D1EBCA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741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outdoor, snow&#10;&#10;Description automatically generated">
            <a:extLst>
              <a:ext uri="{FF2B5EF4-FFF2-40B4-BE49-F238E27FC236}">
                <a16:creationId xmlns:a16="http://schemas.microsoft.com/office/drawing/2014/main" id="{77646560-FB38-1648-21C3-6AD48269EF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0" r="290" b="55554"/>
          <a:stretch/>
        </p:blipFill>
        <p:spPr>
          <a:xfrm>
            <a:off x="-251823" y="-48614"/>
            <a:ext cx="12479989" cy="7074528"/>
          </a:xfrm>
          <a:prstGeom prst="rect">
            <a:avLst/>
          </a:prstGeom>
        </p:spPr>
      </p:pic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FE1F53CC-FE97-1F25-0170-4EF5FB9D961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1663" y="1262495"/>
            <a:ext cx="2889504" cy="4334256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C34383A0-9002-281F-6EFB-5474AE92B6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614411"/>
            <a:ext cx="12192000" cy="1887523"/>
          </a:xfrm>
          <a:prstGeom prst="rect">
            <a:avLst/>
          </a:prstGeom>
          <a:noFill/>
        </p:spPr>
        <p:txBody>
          <a:bodyPr anchor="ctr">
            <a:normAutofit fontScale="90000"/>
          </a:bodyPr>
          <a:lstStyle>
            <a:lvl1pPr algn="ctr">
              <a:defRPr/>
            </a:lvl1pPr>
          </a:lstStyle>
          <a:p>
            <a:r>
              <a:rPr lang="en-US" sz="15100" dirty="0">
                <a:solidFill>
                  <a:srgbClr val="00205B"/>
                </a:solidFill>
                <a:latin typeface="Billy Ohio" panose="02000506000000020004" pitchFamily="50" charset="0"/>
              </a:rPr>
              <a:t>Founders Day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4D2DAD6A-D876-5488-89D4-3150B314975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070371" y="3984769"/>
            <a:ext cx="5780014" cy="675315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marL="0" indent="0" algn="ctr">
              <a:buNone/>
              <a:defRPr/>
            </a:lvl1pPr>
          </a:lstStyle>
          <a:p>
            <a:r>
              <a:rPr lang="en-US" sz="2200" b="1" dirty="0">
                <a:solidFill>
                  <a:srgbClr val="B88E52"/>
                </a:solidFill>
                <a:latin typeface="Tropiline" pitchFamily="50" charset="0"/>
              </a:rPr>
              <a:t>Celebrating 149 years of Delta Gamma</a:t>
            </a:r>
          </a:p>
        </p:txBody>
      </p:sp>
    </p:spTree>
    <p:extLst>
      <p:ext uri="{BB962C8B-B14F-4D97-AF65-F5344CB8AC3E}">
        <p14:creationId xmlns:p14="http://schemas.microsoft.com/office/powerpoint/2010/main" val="1700766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ontent Placeholder 26">
            <a:extLst>
              <a:ext uri="{FF2B5EF4-FFF2-40B4-BE49-F238E27FC236}">
                <a16:creationId xmlns:a16="http://schemas.microsoft.com/office/drawing/2014/main" id="{E066CF63-5C8E-C7C3-4D93-F5E5859DF77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645233" y="1538288"/>
            <a:ext cx="9863408" cy="4633321"/>
          </a:xfrm>
          <a:prstGeom prst="rect">
            <a:avLst/>
          </a:prstGeom>
        </p:spPr>
        <p:txBody>
          <a:bodyPr/>
          <a:lstStyle>
            <a:lvl1pPr>
              <a:defRPr>
                <a:latin typeface="Montserrat" pitchFamily="2" charset="77"/>
              </a:defRPr>
            </a:lvl1pPr>
            <a:lvl2pPr>
              <a:defRPr>
                <a:latin typeface="Montserrat" pitchFamily="2" charset="77"/>
              </a:defRPr>
            </a:lvl2pPr>
            <a:lvl3pPr>
              <a:defRPr>
                <a:latin typeface="Montserrat" pitchFamily="2" charset="77"/>
              </a:defRPr>
            </a:lvl3pPr>
            <a:lvl4pPr>
              <a:defRPr>
                <a:latin typeface="Montserrat" pitchFamily="2" charset="77"/>
              </a:defRPr>
            </a:lvl4pPr>
            <a:lvl5pPr>
              <a:defRPr>
                <a:latin typeface="Montserrat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98C4DB9F-9692-A1E9-EF2D-23283EAA7E1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45233" y="686391"/>
            <a:ext cx="9863408" cy="67396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205B"/>
                </a:solidFill>
                <a:latin typeface="Anton" pitchFamily="2" charset="77"/>
              </a:defRPr>
            </a:lvl1pPr>
          </a:lstStyle>
          <a:p>
            <a:r>
              <a:rPr lang="en-US" dirty="0"/>
              <a:t>INSERT TITLE HERE IN ALL CAPS</a:t>
            </a:r>
          </a:p>
        </p:txBody>
      </p:sp>
      <p:sp>
        <p:nvSpPr>
          <p:cNvPr id="30" name="Footer Placeholder 8">
            <a:extLst>
              <a:ext uri="{FF2B5EF4-FFF2-40B4-BE49-F238E27FC236}">
                <a16:creationId xmlns:a16="http://schemas.microsoft.com/office/drawing/2014/main" id="{12F94588-A6BB-FB06-9725-ED3433742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19537" y="6390111"/>
            <a:ext cx="4114800" cy="228600"/>
          </a:xfrm>
          <a:prstGeom prst="rect">
            <a:avLst/>
          </a:prstGeom>
        </p:spPr>
        <p:txBody>
          <a:bodyPr/>
          <a:lstStyle>
            <a:lvl1pPr algn="ctr">
              <a:defRPr sz="1200" b="0"/>
            </a:lvl1pPr>
          </a:lstStyle>
          <a:p>
            <a:r>
              <a:rPr lang="en-US" dirty="0">
                <a:latin typeface="Tropiline" pitchFamily="50" charset="0"/>
              </a:rPr>
              <a:t>Founders Day 2023</a:t>
            </a:r>
          </a:p>
        </p:txBody>
      </p:sp>
      <p:pic>
        <p:nvPicPr>
          <p:cNvPr id="31" name="Content Placeholder 4">
            <a:extLst>
              <a:ext uri="{FF2B5EF4-FFF2-40B4-BE49-F238E27FC236}">
                <a16:creationId xmlns:a16="http://schemas.microsoft.com/office/drawing/2014/main" id="{8336584B-8C28-2C15-8A81-47268487B2F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4725297" y="2891076"/>
            <a:ext cx="9493250" cy="839501"/>
          </a:xfrm>
          <a:prstGeom prst="rect">
            <a:avLst/>
          </a:prstGeom>
        </p:spPr>
      </p:pic>
      <p:pic>
        <p:nvPicPr>
          <p:cNvPr id="32" name="Picture 31" descr="A portrait of a person&#10;&#10;Description automatically generated">
            <a:extLst>
              <a:ext uri="{FF2B5EF4-FFF2-40B4-BE49-F238E27FC236}">
                <a16:creationId xmlns:a16="http://schemas.microsoft.com/office/drawing/2014/main" id="{2A793731-D13C-E4EE-FC5D-DE1CF47F817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28" y="2710189"/>
            <a:ext cx="1204154" cy="1589490"/>
          </a:xfrm>
          <a:prstGeom prst="rect">
            <a:avLst/>
          </a:prstGeom>
          <a:effectLst>
            <a:outerShdw blurRad="50800" dist="38100" dir="2700000" algn="tl" rotWithShape="0">
              <a:srgbClr val="FDE4DF">
                <a:alpha val="40000"/>
              </a:srgbClr>
            </a:outerShdw>
            <a:softEdge rad="31750"/>
          </a:effectLst>
        </p:spPr>
      </p:pic>
      <p:pic>
        <p:nvPicPr>
          <p:cNvPr id="33" name="Picture 32" descr="A person in a suit&#10;&#10;Description automatically generated with medium confidence">
            <a:extLst>
              <a:ext uri="{FF2B5EF4-FFF2-40B4-BE49-F238E27FC236}">
                <a16:creationId xmlns:a16="http://schemas.microsoft.com/office/drawing/2014/main" id="{98806C87-E13C-0BD1-4389-90B96D60161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28" y="4621883"/>
            <a:ext cx="1204154" cy="1555080"/>
          </a:xfrm>
          <a:prstGeom prst="rect">
            <a:avLst/>
          </a:prstGeom>
          <a:effectLst>
            <a:outerShdw blurRad="50800" dist="38100" dir="2700000" algn="tl" rotWithShape="0">
              <a:srgbClr val="FDE4DF">
                <a:alpha val="40000"/>
              </a:srgbClr>
            </a:outerShdw>
            <a:softEdge rad="31750"/>
          </a:effectLst>
        </p:spPr>
      </p:pic>
      <p:pic>
        <p:nvPicPr>
          <p:cNvPr id="34" name="Content Placeholder 13" descr="A picture containing black, white, old&#10;&#10;Description automatically generated">
            <a:extLst>
              <a:ext uri="{FF2B5EF4-FFF2-40B4-BE49-F238E27FC236}">
                <a16:creationId xmlns:a16="http://schemas.microsoft.com/office/drawing/2014/main" id="{8794FF72-D877-6EB0-6524-1731D6A2F0A7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28" y="860430"/>
            <a:ext cx="1204154" cy="1527555"/>
          </a:xfrm>
          <a:prstGeom prst="rect">
            <a:avLst/>
          </a:prstGeom>
          <a:ln w="9525">
            <a:noFill/>
          </a:ln>
          <a:effectLst>
            <a:outerShdw blurRad="50800" dist="38100" dir="2700000" algn="tl" rotWithShape="0">
              <a:srgbClr val="FDE4DF">
                <a:alpha val="40000"/>
              </a:srgbClr>
            </a:outerShdw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1594568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Content Placeholder 4">
            <a:extLst>
              <a:ext uri="{FF2B5EF4-FFF2-40B4-BE49-F238E27FC236}">
                <a16:creationId xmlns:a16="http://schemas.microsoft.com/office/drawing/2014/main" id="{38891C7F-9530-451B-DA25-E7D3D12696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445375" y="2891079"/>
            <a:ext cx="9493250" cy="839501"/>
          </a:xfrm>
          <a:prstGeom prst="rect">
            <a:avLst/>
          </a:prstGeom>
        </p:spPr>
      </p:pic>
      <p:pic>
        <p:nvPicPr>
          <p:cNvPr id="7" name="Content Placeholder 11" descr="Logo&#10;&#10;Description automatically generated">
            <a:extLst>
              <a:ext uri="{FF2B5EF4-FFF2-40B4-BE49-F238E27FC236}">
                <a16:creationId xmlns:a16="http://schemas.microsoft.com/office/drawing/2014/main" id="{539C2488-27BA-DCEB-9EBB-E6AD60CD1C4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3624" y="136525"/>
            <a:ext cx="1371603" cy="2060452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C78D02E8-8727-D896-C058-378AE22B03B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6773" y="702834"/>
            <a:ext cx="9119829" cy="67396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205B"/>
                </a:solidFill>
                <a:latin typeface="Anton" pitchFamily="2" charset="77"/>
              </a:defRPr>
            </a:lvl1pPr>
          </a:lstStyle>
          <a:p>
            <a:r>
              <a:rPr lang="en-US" dirty="0"/>
              <a:t>INSERT TITLE HERE IN ALL CAPS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9F8F952-81C4-B0E9-AB23-EAFD3D1EA3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6772" y="1620260"/>
            <a:ext cx="9119829" cy="4736090"/>
          </a:xfrm>
          <a:prstGeom prst="rect">
            <a:avLst/>
          </a:prstGeom>
        </p:spPr>
        <p:txBody>
          <a:bodyPr/>
          <a:lstStyle>
            <a:lvl1pPr>
              <a:defRPr>
                <a:latin typeface="Montserrat" pitchFamily="2" charset="77"/>
              </a:defRPr>
            </a:lvl1pPr>
            <a:lvl2pPr>
              <a:defRPr>
                <a:latin typeface="Montserrat" pitchFamily="2" charset="77"/>
              </a:defRPr>
            </a:lvl2pPr>
            <a:lvl3pPr>
              <a:defRPr>
                <a:latin typeface="Montserrat" pitchFamily="2" charset="77"/>
              </a:defRPr>
            </a:lvl3pPr>
            <a:lvl4pPr>
              <a:defRPr>
                <a:latin typeface="Montserrat" pitchFamily="2" charset="77"/>
              </a:defRPr>
            </a:lvl4pPr>
            <a:lvl5pPr>
              <a:defRPr>
                <a:latin typeface="Montserrat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Footer Placeholder 8">
            <a:extLst>
              <a:ext uri="{FF2B5EF4-FFF2-40B4-BE49-F238E27FC236}">
                <a16:creationId xmlns:a16="http://schemas.microsoft.com/office/drawing/2014/main" id="{0D185B5B-6DE4-1BC7-3317-903F4929F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89105"/>
            <a:ext cx="4114800" cy="228600"/>
          </a:xfrm>
          <a:prstGeom prst="rect">
            <a:avLst/>
          </a:prstGeom>
        </p:spPr>
        <p:txBody>
          <a:bodyPr/>
          <a:lstStyle>
            <a:lvl1pPr algn="ctr">
              <a:defRPr sz="1200" b="0"/>
            </a:lvl1pPr>
          </a:lstStyle>
          <a:p>
            <a:r>
              <a:rPr lang="en-US" dirty="0">
                <a:latin typeface="Tropiline" pitchFamily="50" charset="0"/>
              </a:rPr>
              <a:t>Founders Day 2023</a:t>
            </a:r>
          </a:p>
        </p:txBody>
      </p:sp>
    </p:spTree>
    <p:extLst>
      <p:ext uri="{BB962C8B-B14F-4D97-AF65-F5344CB8AC3E}">
        <p14:creationId xmlns:p14="http://schemas.microsoft.com/office/powerpoint/2010/main" val="4140867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ED193FCA-8A45-F86C-1DDB-910C0D59547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6772" y="702834"/>
            <a:ext cx="10750936" cy="67396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205B"/>
                </a:solidFill>
                <a:latin typeface="Anton" pitchFamily="2" charset="77"/>
              </a:defRPr>
            </a:lvl1pPr>
          </a:lstStyle>
          <a:p>
            <a:r>
              <a:rPr lang="en-US" dirty="0"/>
              <a:t>INSERT TITLE HERE IN ALL CAPS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ADEDEA3-C2EE-E681-F8F2-B5A5321B9A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6772" y="1620260"/>
            <a:ext cx="10750937" cy="3863717"/>
          </a:xfrm>
          <a:prstGeom prst="rect">
            <a:avLst/>
          </a:prstGeom>
        </p:spPr>
        <p:txBody>
          <a:bodyPr/>
          <a:lstStyle>
            <a:lvl1pPr>
              <a:defRPr>
                <a:latin typeface="Montserrat" pitchFamily="2" charset="77"/>
              </a:defRPr>
            </a:lvl1pPr>
            <a:lvl2pPr>
              <a:defRPr>
                <a:latin typeface="Montserrat" pitchFamily="2" charset="77"/>
              </a:defRPr>
            </a:lvl2pPr>
            <a:lvl3pPr>
              <a:defRPr>
                <a:latin typeface="Montserrat" pitchFamily="2" charset="77"/>
              </a:defRPr>
            </a:lvl3pPr>
            <a:lvl4pPr>
              <a:defRPr>
                <a:latin typeface="Montserrat" pitchFamily="2" charset="77"/>
              </a:defRPr>
            </a:lvl4pPr>
            <a:lvl5pPr>
              <a:defRPr>
                <a:latin typeface="Montserrat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Footer Placeholder 8">
            <a:extLst>
              <a:ext uri="{FF2B5EF4-FFF2-40B4-BE49-F238E27FC236}">
                <a16:creationId xmlns:a16="http://schemas.microsoft.com/office/drawing/2014/main" id="{57B18574-E743-D4E6-AF80-EC7DBB7010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71210"/>
            <a:ext cx="4114800" cy="228600"/>
          </a:xfrm>
          <a:prstGeom prst="rect">
            <a:avLst/>
          </a:prstGeom>
        </p:spPr>
        <p:txBody>
          <a:bodyPr/>
          <a:lstStyle>
            <a:lvl1pPr algn="ctr">
              <a:defRPr sz="1200" b="0"/>
            </a:lvl1pPr>
          </a:lstStyle>
          <a:p>
            <a:r>
              <a:rPr lang="en-US" dirty="0">
                <a:latin typeface="Tropiline" pitchFamily="50" charset="0"/>
              </a:rPr>
              <a:t>Founders Day 2023</a:t>
            </a:r>
          </a:p>
        </p:txBody>
      </p:sp>
      <p:pic>
        <p:nvPicPr>
          <p:cNvPr id="11" name="Content Placeholder 14" descr="Logo&#10;&#10;Description automatically generated">
            <a:extLst>
              <a:ext uri="{FF2B5EF4-FFF2-40B4-BE49-F238E27FC236}">
                <a16:creationId xmlns:a16="http://schemas.microsoft.com/office/drawing/2014/main" id="{0FC93005-D523-65F3-35F4-987AB1E16A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4" y="5190947"/>
            <a:ext cx="1735495" cy="1735495"/>
          </a:xfrm>
          <a:prstGeom prst="rect">
            <a:avLst/>
          </a:prstGeom>
        </p:spPr>
      </p:pic>
      <p:pic>
        <p:nvPicPr>
          <p:cNvPr id="12" name="Content Placeholder 4">
            <a:extLst>
              <a:ext uri="{FF2B5EF4-FFF2-40B4-BE49-F238E27FC236}">
                <a16:creationId xmlns:a16="http://schemas.microsoft.com/office/drawing/2014/main" id="{B67E2530-9451-AE6F-4137-C71FCAD8069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132" y="-593619"/>
            <a:ext cx="12248891" cy="1083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093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8638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  <p:sldLayoutId id="2147483652" r:id="rId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03278183-93B4-F4B2-0AB8-8535D2752230}"/>
              </a:ext>
            </a:extLst>
          </p:cNvPr>
          <p:cNvSpPr txBox="1">
            <a:spLocks/>
          </p:cNvSpPr>
          <p:nvPr/>
        </p:nvSpPr>
        <p:spPr>
          <a:xfrm>
            <a:off x="0" y="3041007"/>
            <a:ext cx="12192000" cy="1887523"/>
          </a:xfrm>
          <a:prstGeom prst="rect">
            <a:avLst/>
          </a:prstGeom>
          <a:noFill/>
        </p:spPr>
        <p:txBody>
          <a:bodyPr anchor="ctr">
            <a:normAutofit fontScale="900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5100" dirty="0">
                <a:solidFill>
                  <a:srgbClr val="00205B"/>
                </a:solidFill>
                <a:latin typeface="Billy Ohio" panose="02000506000000020004" pitchFamily="50" charset="0"/>
              </a:rPr>
              <a:t>Founders Day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697C4AAE-86BF-8EDA-1D84-54DBD2FEE108}"/>
              </a:ext>
            </a:extLst>
          </p:cNvPr>
          <p:cNvSpPr txBox="1">
            <a:spLocks/>
          </p:cNvSpPr>
          <p:nvPr/>
        </p:nvSpPr>
        <p:spPr>
          <a:xfrm>
            <a:off x="3070371" y="3984769"/>
            <a:ext cx="5780014" cy="675315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marL="228600" indent="-22860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200" b="1" dirty="0">
              <a:solidFill>
                <a:srgbClr val="B88E52"/>
              </a:solidFill>
              <a:latin typeface="Tropiline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7859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0828B3-4CE4-1BFB-7B0B-EFA32FE87EA9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B823C80-BCE0-0244-C375-567A691C7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897190-BD4A-E421-0EA4-6014BD65B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ropiline" pitchFamily="50" charset="0"/>
              </a:rPr>
              <a:t>Delta Gamma Founders Day</a:t>
            </a:r>
          </a:p>
        </p:txBody>
      </p:sp>
    </p:spTree>
    <p:extLst>
      <p:ext uri="{BB962C8B-B14F-4D97-AF65-F5344CB8AC3E}">
        <p14:creationId xmlns:p14="http://schemas.microsoft.com/office/powerpoint/2010/main" val="11855575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8F1C7E-C719-1EFB-420A-FB2F52B630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C595AA-60E9-0D9B-7CD8-C45CF921A0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207953-F5BF-8FAF-AD76-6B26DD785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ropiline" pitchFamily="50" charset="0"/>
              </a:rPr>
              <a:t>Delta Gamma Founders Day</a:t>
            </a:r>
          </a:p>
        </p:txBody>
      </p:sp>
    </p:spTree>
    <p:extLst>
      <p:ext uri="{BB962C8B-B14F-4D97-AF65-F5344CB8AC3E}">
        <p14:creationId xmlns:p14="http://schemas.microsoft.com/office/powerpoint/2010/main" val="18654991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EF8A4A-2B1A-2B89-2ADF-C5E9C2296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852DE5-5C90-E522-54C7-F91E35FE71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F860F6-7498-DD4D-6FB5-2EB9D5A4DB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ropiline" pitchFamily="50" charset="0"/>
              </a:rPr>
              <a:t>Delta Gamma Founders Day</a:t>
            </a:r>
          </a:p>
        </p:txBody>
      </p:sp>
    </p:spTree>
    <p:extLst>
      <p:ext uri="{BB962C8B-B14F-4D97-AF65-F5344CB8AC3E}">
        <p14:creationId xmlns:p14="http://schemas.microsoft.com/office/powerpoint/2010/main" val="2007763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14</Words>
  <Application>Microsoft Macintosh PowerPoint</Application>
  <PresentationFormat>Widescreen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Anton</vt:lpstr>
      <vt:lpstr>Arial</vt:lpstr>
      <vt:lpstr>Billy Ohio</vt:lpstr>
      <vt:lpstr>Calibri</vt:lpstr>
      <vt:lpstr>Montserrat</vt:lpstr>
      <vt:lpstr>Tropiline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Happy Founders Day</dc:title>
  <dc:creator>Liz Thompson</dc:creator>
  <cp:lastModifiedBy>Morgan Branson</cp:lastModifiedBy>
  <cp:revision>15</cp:revision>
  <dcterms:created xsi:type="dcterms:W3CDTF">2021-01-25T14:07:55Z</dcterms:created>
  <dcterms:modified xsi:type="dcterms:W3CDTF">2024-01-18T19:33:19Z</dcterms:modified>
</cp:coreProperties>
</file>